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
  </p:notesMasterIdLst>
  <p:sldIdLst>
    <p:sldId id="256" r:id="rId2"/>
    <p:sldId id="257" r:id="rId3"/>
    <p:sldId id="259"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7" d="100"/>
          <a:sy n="67" d="100"/>
        </p:scale>
        <p:origin x="-1170" y="-9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DD2C36-BB28-431E-945C-9625AB53E1EE}" type="datetimeFigureOut">
              <a:rPr lang="en-US" smtClean="0"/>
              <a:t>9/25/2011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475359-AE4D-49EE-A0D1-3E54CD1D004B}"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E475359-AE4D-49EE-A0D1-3E54CD1D004B}"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E475359-AE4D-49EE-A0D1-3E54CD1D004B}"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E475359-AE4D-49EE-A0D1-3E54CD1D004B}" type="slidenum">
              <a:rPr lang="en-US" smtClean="0"/>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E30037AE-CBEE-4413-96B2-6F29D2EDAFF2}" type="datetimeFigureOut">
              <a:rPr lang="en-US" smtClean="0"/>
              <a:pPr/>
              <a:t>9/25/2011</a:t>
            </a:fld>
            <a:endParaRPr lang="en-US"/>
          </a:p>
        </p:txBody>
      </p:sp>
      <p:sp>
        <p:nvSpPr>
          <p:cNvPr id="8" name="Slide Number Placeholder 7"/>
          <p:cNvSpPr>
            <a:spLocks noGrp="1"/>
          </p:cNvSpPr>
          <p:nvPr>
            <p:ph type="sldNum" sz="quarter" idx="11"/>
          </p:nvPr>
        </p:nvSpPr>
        <p:spPr/>
        <p:txBody>
          <a:bodyPr/>
          <a:lstStyle/>
          <a:p>
            <a:fld id="{5B00C99E-AFE2-4C75-BF36-F12A86E9BC16}"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0037AE-CBEE-4413-96B2-6F29D2EDAFF2}" type="datetimeFigureOut">
              <a:rPr lang="en-US" smtClean="0"/>
              <a:pPr/>
              <a:t>9/25/2011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00C99E-AFE2-4C75-BF36-F12A86E9BC1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0037AE-CBEE-4413-96B2-6F29D2EDAFF2}" type="datetimeFigureOut">
              <a:rPr lang="en-US" smtClean="0"/>
              <a:pPr/>
              <a:t>9/25/2011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00C99E-AFE2-4C75-BF36-F12A86E9BC1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30037AE-CBEE-4413-96B2-6F29D2EDAFF2}" type="datetimeFigureOut">
              <a:rPr lang="en-US" smtClean="0"/>
              <a:pPr/>
              <a:t>9/25/2011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00C99E-AFE2-4C75-BF36-F12A86E9BC1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0037AE-CBEE-4413-96B2-6F29D2EDAFF2}" type="datetimeFigureOut">
              <a:rPr lang="en-US" smtClean="0"/>
              <a:pPr/>
              <a:t>9/25/2011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00C99E-AFE2-4C75-BF36-F12A86E9BC1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30037AE-CBEE-4413-96B2-6F29D2EDAFF2}" type="datetimeFigureOut">
              <a:rPr lang="en-US" smtClean="0"/>
              <a:pPr/>
              <a:t>9/25/2011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00C99E-AFE2-4C75-BF36-F12A86E9BC16}" type="slidenum">
              <a:rPr lang="en-US" smtClean="0"/>
              <a:pPr/>
              <a:t>‹#›</a:t>
            </a:fld>
            <a:endParaRPr lang="en-US"/>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E30037AE-CBEE-4413-96B2-6F29D2EDAFF2}" type="datetimeFigureOut">
              <a:rPr lang="en-US" smtClean="0"/>
              <a:pPr/>
              <a:t>9/25/2011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00C99E-AFE2-4C75-BF36-F12A86E9BC16}" type="slidenum">
              <a:rPr lang="en-US" smtClean="0"/>
              <a:pPr/>
              <a:t>‹#›</a:t>
            </a:fld>
            <a:endParaRPr lang="en-US"/>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0037AE-CBEE-4413-96B2-6F29D2EDAFF2}" type="datetimeFigureOut">
              <a:rPr lang="en-US" smtClean="0"/>
              <a:pPr/>
              <a:t>9/25/2011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00C99E-AFE2-4C75-BF36-F12A86E9BC1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0037AE-CBEE-4413-96B2-6F29D2EDAFF2}" type="datetimeFigureOut">
              <a:rPr lang="en-US" smtClean="0"/>
              <a:pPr/>
              <a:t>9/25/2011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00C99E-AFE2-4C75-BF36-F12A86E9BC1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0037AE-CBEE-4413-96B2-6F29D2EDAFF2}" type="datetimeFigureOut">
              <a:rPr lang="en-US" smtClean="0"/>
              <a:pPr/>
              <a:t>9/25/2011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00C99E-AFE2-4C75-BF36-F12A86E9BC1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0037AE-CBEE-4413-96B2-6F29D2EDAFF2}" type="datetimeFigureOut">
              <a:rPr lang="en-US" smtClean="0"/>
              <a:pPr/>
              <a:t>9/25/2011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00C99E-AFE2-4C75-BF36-F12A86E9BC1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E30037AE-CBEE-4413-96B2-6F29D2EDAFF2}" type="datetimeFigureOut">
              <a:rPr lang="en-US" smtClean="0"/>
              <a:pPr/>
              <a:t>9/25/2011</a:t>
            </a:fld>
            <a:endParaRPr lang="en-US"/>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5B00C99E-AFE2-4C75-BF36-F12A86E9BC16}" type="slidenum">
              <a:rPr lang="en-US" smtClean="0"/>
              <a:pPr/>
              <a:t>‹#›</a:t>
            </a:fld>
            <a:endParaRPr lang="en-US"/>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blogger.com/"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PROJECT 1: </a:t>
            </a:r>
            <a:br>
              <a:rPr lang="en-US" dirty="0" smtClean="0"/>
            </a:br>
            <a:r>
              <a:rPr lang="en-US" dirty="0" smtClean="0"/>
              <a:t>READING BLOG</a:t>
            </a:r>
            <a:endParaRPr lang="en-US" dirty="0"/>
          </a:p>
        </p:txBody>
      </p:sp>
      <p:sp>
        <p:nvSpPr>
          <p:cNvPr id="3" name="Subtitle 2"/>
          <p:cNvSpPr>
            <a:spLocks noGrp="1"/>
          </p:cNvSpPr>
          <p:nvPr>
            <p:ph type="subTitle" idx="1"/>
          </p:nvPr>
        </p:nvSpPr>
        <p:spPr/>
        <p:txBody>
          <a:bodyPr/>
          <a:lstStyle/>
          <a:p>
            <a:r>
              <a:rPr lang="en-US" dirty="0" smtClean="0"/>
              <a:t>English 201 Introduction to Literature</a:t>
            </a:r>
          </a:p>
          <a:p>
            <a:r>
              <a:rPr lang="en-US" dirty="0" smtClean="0"/>
              <a:t>Prof. Everson</a:t>
            </a:r>
            <a:endParaRPr lang="en-US" dirty="0"/>
          </a:p>
        </p:txBody>
      </p:sp>
    </p:spTree>
    <p:extLst>
      <p:ext uri="{BB962C8B-B14F-4D97-AF65-F5344CB8AC3E}">
        <p14:creationId xmlns:p14="http://schemas.microsoft.com/office/powerpoint/2010/main" xmlns="" val="40644298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315200" cy="1154097"/>
          </a:xfrm>
        </p:spPr>
        <p:txBody>
          <a:bodyPr/>
          <a:lstStyle/>
          <a:p>
            <a:r>
              <a:rPr lang="en-US" dirty="0" smtClean="0"/>
              <a:t>Project Assignment: Blog</a:t>
            </a:r>
            <a:endParaRPr lang="en-US" dirty="0"/>
          </a:p>
        </p:txBody>
      </p:sp>
      <p:sp>
        <p:nvSpPr>
          <p:cNvPr id="3" name="TextBox 2"/>
          <p:cNvSpPr txBox="1"/>
          <p:nvPr/>
        </p:nvSpPr>
        <p:spPr>
          <a:xfrm>
            <a:off x="381000" y="1752600"/>
            <a:ext cx="7238999" cy="3416320"/>
          </a:xfrm>
          <a:prstGeom prst="rect">
            <a:avLst/>
          </a:prstGeom>
          <a:noFill/>
        </p:spPr>
        <p:txBody>
          <a:bodyPr wrap="square" rtlCol="0">
            <a:spAutoFit/>
          </a:bodyPr>
          <a:lstStyle/>
          <a:p>
            <a:r>
              <a:rPr lang="en-US" sz="2400" dirty="0" smtClean="0"/>
              <a:t>For this you will create a personal blog </a:t>
            </a:r>
            <a:r>
              <a:rPr lang="en-US" sz="2400" dirty="0" smtClean="0"/>
              <a:t>–at </a:t>
            </a:r>
            <a:r>
              <a:rPr lang="en-US" sz="2400" dirty="0" smtClean="0">
                <a:hlinkClick r:id="rId3"/>
              </a:rPr>
              <a:t>www.blogger.com</a:t>
            </a:r>
            <a:r>
              <a:rPr lang="en-US" sz="2400" dirty="0" smtClean="0"/>
              <a:t>. </a:t>
            </a:r>
            <a:r>
              <a:rPr lang="en-US" sz="2400" dirty="0" smtClean="0"/>
              <a:t>This Project will continue through the semester as you respond to each of the course Readings.  You will be provided with guiding questions or outlines to help you compose well developed responses.  You will also be asked to read and comment on classmates’ Blog entries as well.  Finally, you will present one of your Blogs to the class to complete the Blog Project.  </a:t>
            </a:r>
            <a:endParaRPr lang="en-US" sz="2400" dirty="0"/>
          </a:p>
        </p:txBody>
      </p:sp>
    </p:spTree>
    <p:extLst>
      <p:ext uri="{BB962C8B-B14F-4D97-AF65-F5344CB8AC3E}">
        <p14:creationId xmlns:p14="http://schemas.microsoft.com/office/powerpoint/2010/main" xmlns="" val="22458208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153400" cy="1174812"/>
          </a:xfrm>
        </p:spPr>
        <p:txBody>
          <a:bodyPr>
            <a:normAutofit/>
          </a:bodyPr>
          <a:lstStyle/>
          <a:p>
            <a:r>
              <a:rPr lang="en-US" sz="3200" dirty="0" smtClean="0"/>
              <a:t>Blog #1 – Rhetorical Analysis </a:t>
            </a:r>
            <a:r>
              <a:rPr lang="en-US" sz="3200" dirty="0"/>
              <a:t>o</a:t>
            </a:r>
            <a:r>
              <a:rPr lang="en-US" sz="3200" dirty="0" smtClean="0"/>
              <a:t>f Aesop’s “The Ant &amp; the Grasshopper”</a:t>
            </a:r>
            <a:endParaRPr lang="en-US" sz="3200" dirty="0"/>
          </a:p>
        </p:txBody>
      </p:sp>
      <p:sp>
        <p:nvSpPr>
          <p:cNvPr id="3" name="TextBox 2"/>
          <p:cNvSpPr txBox="1"/>
          <p:nvPr/>
        </p:nvSpPr>
        <p:spPr>
          <a:xfrm>
            <a:off x="152400" y="1143000"/>
            <a:ext cx="8305800" cy="5632311"/>
          </a:xfrm>
          <a:prstGeom prst="rect">
            <a:avLst/>
          </a:prstGeom>
          <a:noFill/>
        </p:spPr>
        <p:txBody>
          <a:bodyPr wrap="square" rtlCol="0">
            <a:spAutoFit/>
          </a:bodyPr>
          <a:lstStyle/>
          <a:p>
            <a:r>
              <a:rPr lang="en-US" sz="2000" dirty="0" smtClean="0"/>
              <a:t>You have gathered information about Aesop, his text, and the audience as part of your critical reading of the fable “The Ant and the Grasshopper.”  </a:t>
            </a:r>
            <a:r>
              <a:rPr lang="en-US" sz="2000" dirty="0"/>
              <a:t> </a:t>
            </a:r>
            <a:r>
              <a:rPr lang="en-US" sz="2000" dirty="0" smtClean="0"/>
              <a:t>You will now discuss the story in terms of rhetoric, which means the relationship between the author, text and audience. </a:t>
            </a:r>
            <a:r>
              <a:rPr lang="en-US" sz="2000" dirty="0" smtClean="0"/>
              <a:t>You will explain the significance  of what you have learned through your critical reading and how it informs your reading of a modern version. </a:t>
            </a:r>
            <a:endParaRPr lang="en-US" sz="2000" dirty="0" smtClean="0"/>
          </a:p>
          <a:p>
            <a:endParaRPr lang="en-US" sz="2000" dirty="0"/>
          </a:p>
          <a:p>
            <a:r>
              <a:rPr lang="en-US" sz="2000" dirty="0" smtClean="0"/>
              <a:t>1</a:t>
            </a:r>
            <a:r>
              <a:rPr lang="en-US" sz="2000" dirty="0" smtClean="0"/>
              <a:t>. In </a:t>
            </a:r>
            <a:r>
              <a:rPr lang="en-US" sz="2000" dirty="0" smtClean="0"/>
              <a:t>your blog </a:t>
            </a:r>
            <a:r>
              <a:rPr lang="en-US" sz="2000" dirty="0" smtClean="0"/>
              <a:t>entry, first </a:t>
            </a:r>
            <a:r>
              <a:rPr lang="en-US" sz="2000" dirty="0" smtClean="0"/>
              <a:t>provide specific information about Aesop, his text, and the </a:t>
            </a:r>
            <a:r>
              <a:rPr lang="en-US" sz="2000" dirty="0" smtClean="0"/>
              <a:t>audience. What has changed and how has this changed your understanding of the story? Give </a:t>
            </a:r>
            <a:r>
              <a:rPr lang="en-US" sz="2000" dirty="0" smtClean="0"/>
              <a:t>the reference </a:t>
            </a:r>
            <a:r>
              <a:rPr lang="en-US" sz="2000" dirty="0" smtClean="0"/>
              <a:t>for your </a:t>
            </a:r>
            <a:r>
              <a:rPr lang="en-US" sz="2000" dirty="0" smtClean="0"/>
              <a:t>sources </a:t>
            </a:r>
            <a:r>
              <a:rPr lang="en-US" sz="2000" dirty="0" smtClean="0"/>
              <a:t>(provide the URL or link)</a:t>
            </a:r>
            <a:r>
              <a:rPr lang="en-US" sz="2000" dirty="0" smtClean="0"/>
              <a:t>. </a:t>
            </a:r>
            <a:endParaRPr lang="en-US" sz="2000" dirty="0" smtClean="0"/>
          </a:p>
          <a:p>
            <a:endParaRPr lang="en-US" sz="2000" dirty="0"/>
          </a:p>
          <a:p>
            <a:r>
              <a:rPr lang="en-US" sz="2000" dirty="0" smtClean="0"/>
              <a:t>2. Explain </a:t>
            </a:r>
            <a:r>
              <a:rPr lang="en-US" sz="2000" dirty="0" smtClean="0"/>
              <a:t>how this critical reading has changed your understanding of the story compared to when we first read it in </a:t>
            </a:r>
            <a:r>
              <a:rPr lang="en-US" sz="2000" dirty="0" smtClean="0"/>
              <a:t>class.  </a:t>
            </a:r>
          </a:p>
          <a:p>
            <a:endParaRPr lang="en-US" sz="2000" dirty="0" smtClean="0"/>
          </a:p>
          <a:p>
            <a:r>
              <a:rPr lang="en-US" sz="2000" dirty="0" smtClean="0"/>
              <a:t>3.  Discuss how a critical understanding of Aesop’s story shapes how you respond to </a:t>
            </a:r>
            <a:r>
              <a:rPr lang="en-US" sz="2000" dirty="0" err="1" smtClean="0"/>
              <a:t>Grosshan’s</a:t>
            </a:r>
            <a:r>
              <a:rPr lang="en-US" sz="2000" dirty="0" smtClean="0"/>
              <a:t> modern version of “Ant &amp; Grasshopper.”  Which version is better? Which better reflects today’s values? </a:t>
            </a:r>
            <a:r>
              <a:rPr lang="en-US" sz="2000" smtClean="0"/>
              <a:t>Why?</a:t>
            </a:r>
            <a:endParaRPr lang="en-US" sz="2000" dirty="0"/>
          </a:p>
        </p:txBody>
      </p:sp>
    </p:spTree>
    <p:extLst>
      <p:ext uri="{BB962C8B-B14F-4D97-AF65-F5344CB8AC3E}">
        <p14:creationId xmlns:p14="http://schemas.microsoft.com/office/powerpoint/2010/main" xmlns="" val="46168068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588</TotalTime>
  <Words>300</Words>
  <Application>Microsoft Office PowerPoint</Application>
  <PresentationFormat>On-screen Show (4:3)</PresentationFormat>
  <Paragraphs>16</Paragraphs>
  <Slides>3</Slides>
  <Notes>3</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Perspective</vt:lpstr>
      <vt:lpstr>PROJECT 1:  READING BLOG</vt:lpstr>
      <vt:lpstr>Project Assignment: Blog</vt:lpstr>
      <vt:lpstr>Blog #1 – Rhetorical Analysis of Aesop’s “The Ant &amp; the Grasshopper”</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1:  READING BLOG</dc:title>
  <dc:creator>Sally Everson</dc:creator>
  <cp:lastModifiedBy>Petra</cp:lastModifiedBy>
  <cp:revision>11</cp:revision>
  <dcterms:created xsi:type="dcterms:W3CDTF">2011-06-07T02:22:45Z</dcterms:created>
  <dcterms:modified xsi:type="dcterms:W3CDTF">2011-09-26T01:21:45Z</dcterms:modified>
</cp:coreProperties>
</file>